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58" r:id="rId5"/>
    <p:sldId id="259" r:id="rId6"/>
    <p:sldId id="265" r:id="rId7"/>
    <p:sldId id="266" r:id="rId8"/>
    <p:sldId id="267" r:id="rId9"/>
    <p:sldId id="268" r:id="rId10"/>
    <p:sldId id="263" r:id="rId11"/>
    <p:sldId id="264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CD31991-009E-4F76-AE83-3CD884FB09E0}">
          <p14:sldIdLst>
            <p14:sldId id="256"/>
            <p14:sldId id="257"/>
            <p14:sldId id="261"/>
            <p14:sldId id="258"/>
            <p14:sldId id="259"/>
            <p14:sldId id="265"/>
            <p14:sldId id="266"/>
            <p14:sldId id="267"/>
            <p14:sldId id="268"/>
            <p14:sldId id="263"/>
            <p14:sldId id="264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94660"/>
  </p:normalViewPr>
  <p:slideViewPr>
    <p:cSldViewPr>
      <p:cViewPr>
        <p:scale>
          <a:sx n="44" d="100"/>
          <a:sy n="44" d="100"/>
        </p:scale>
        <p:origin x="-662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BD42646-8B75-49A5-BBE6-E27329EFB3E3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FC5C697-A756-4D8F-AA60-F0C3750BD1B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Пьеса на дне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Максим Горький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17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latin typeface="Comic Sans MS" pitchFamily="66" charset="0"/>
              </a:rPr>
              <a:t> </a:t>
            </a:r>
            <a:r>
              <a:rPr lang="ru-RU" sz="2800" dirty="0">
                <a:latin typeface="Comic Sans MS" pitchFamily="66" charset="0"/>
              </a:rPr>
              <a:t>Философию Луки отвергает Сатин: “Ложь — религия рабов и хозяев. Правда — бог свободного человека!” В одном Сатин согласен со странником: “Человек — вот правда!” Но не приемлет его жалости, поскольку та унижает личность. Рассуждая о значении человека, герой утверждает, что судьба — дело рук и мозга каждого. Но и тут не все однозначно: сам-то герой оказался “на дне”. Сатин не пригоден к настоящему делу. Слова его, вселяющие веру в человека, в его разум, только на время подействовали на ночлежников, как и слова Луки. </a:t>
            </a:r>
          </a:p>
        </p:txBody>
      </p:sp>
    </p:spTree>
    <p:extLst>
      <p:ext uri="{BB962C8B-B14F-4D97-AF65-F5344CB8AC3E}">
        <p14:creationId xmlns:p14="http://schemas.microsoft.com/office/powerpoint/2010/main" val="28872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Comic Sans MS" pitchFamily="66" charset="0"/>
              </a:rPr>
              <a:t>Трагедия </a:t>
            </a:r>
            <a:r>
              <a:rPr lang="ru-RU" sz="3200" dirty="0">
                <a:latin typeface="Comic Sans MS" pitchFamily="66" charset="0"/>
              </a:rPr>
              <a:t>несбыточности надежд, напрасное слов, отражена в каждом герое. Бремя общего бессилия тащит “на дно” всех персонажей Горького. </a:t>
            </a:r>
          </a:p>
          <a:p>
            <a:r>
              <a:rPr lang="ru-RU" sz="3200" dirty="0">
                <a:latin typeface="Comic Sans MS" pitchFamily="66" charset="0"/>
              </a:rPr>
              <a:t>    Проблема суровой правды и спасительной лжи в произведении не решена, она лишь поставлена, как это свойственно многим произведениям русской литературы, ставящей вопросы и предлагающей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398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4725144"/>
            <a:ext cx="7924800" cy="1296144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sz="6000" dirty="0" smtClean="0">
                <a:latin typeface="Comic Sans MS" pitchFamily="66" charset="0"/>
              </a:rPr>
              <a:t>Конец!!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2051" name="Picture 3" descr="D:\a165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18" y="2068203"/>
            <a:ext cx="3853234" cy="264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0_93627_ee7fe4e6_XX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32656"/>
            <a:ext cx="4604891" cy="347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5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2074"/>
          </a:xfrm>
        </p:spPr>
        <p:txBody>
          <a:bodyPr>
            <a:normAutofit/>
          </a:bodyPr>
          <a:lstStyle/>
          <a:p>
            <a:r>
              <a:rPr lang="ru-RU" dirty="0" smtClean="0"/>
              <a:t>Краткая биография М. Горького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138864" cy="5832648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</a:t>
            </a:r>
            <a:endParaRPr lang="ru-RU" sz="5600" dirty="0" smtClean="0">
              <a:latin typeface="Comic Sans MS" pitchFamily="66" charset="0"/>
            </a:endParaRPr>
          </a:p>
          <a:p>
            <a:endParaRPr lang="ru-RU" sz="5600" dirty="0" smtClean="0">
              <a:latin typeface="Comic Sans MS" pitchFamily="66" charset="0"/>
            </a:endParaRPr>
          </a:p>
          <a:p>
            <a:r>
              <a:rPr lang="ru-RU" sz="5600" dirty="0" smtClean="0">
                <a:latin typeface="Comic Sans MS" pitchFamily="66" charset="0"/>
              </a:rPr>
              <a:t>Максим Горький (1868 - 1936) – русский писатель. Настоящее имя в биографии М. Горького – Алексей Максимович Пешков. Родители рано умерли, так Горький детство провел в жестких, тяжелых условиях, живя у своего деда. </a:t>
            </a:r>
          </a:p>
          <a:p>
            <a:endParaRPr lang="ru-RU" sz="5600" dirty="0" smtClean="0">
              <a:latin typeface="Comic Sans MS" pitchFamily="66" charset="0"/>
            </a:endParaRPr>
          </a:p>
          <a:p>
            <a:r>
              <a:rPr lang="ru-RU" sz="5600" dirty="0" smtClean="0">
                <a:latin typeface="Comic Sans MS" pitchFamily="66" charset="0"/>
              </a:rPr>
              <a:t>В жизни Горького всего два года были посвящены учебе в Нижегородском училище. Затем из-за бедности он пошел работать, но постоянно занимался самообучением. 1887 год был одним из труднейших в биографии Максима Горького. Из-за навалившихся бед он пытался покончить с собой, тем не менее, выжил.</a:t>
            </a:r>
          </a:p>
          <a:p>
            <a:endParaRPr lang="ru-RU" sz="5600" dirty="0" smtClean="0">
              <a:latin typeface="Comic Sans MS" pitchFamily="66" charset="0"/>
            </a:endParaRPr>
          </a:p>
          <a:p>
            <a:r>
              <a:rPr lang="ru-RU" sz="5600" dirty="0" smtClean="0">
                <a:latin typeface="Comic Sans MS" pitchFamily="66" charset="0"/>
              </a:rPr>
              <a:t>Путешествуя по стране, Горький пропагандировал революцию, за что был взят под надзор полиции, арестован. Первый напечатанный рассказ Горького вышел в 1892 году. Затем опубликованная в 1898 году библиотека Горького из двух томов «Очерки и рассказы», принесла писателю известность. Ему было присвоено звание члена Академии наук, однако по приказу Николая II вскоре признано недействительным. </a:t>
            </a:r>
          </a:p>
          <a:p>
            <a:endParaRPr lang="ru-RU" sz="5600" dirty="0" smtClean="0">
              <a:latin typeface="Comic Sans MS" pitchFamily="66" charset="0"/>
            </a:endParaRPr>
          </a:p>
          <a:p>
            <a:r>
              <a:rPr lang="ru-RU" sz="5600" dirty="0" smtClean="0">
                <a:latin typeface="Comic Sans MS" pitchFamily="66" charset="0"/>
              </a:rPr>
              <a:t>После этого писатель эмигрировал в США, затем в Италию. Даже там творчество Горького защищало революцию. Возвращение в Россию в биографии Горького произошло в 1913 году. Он работает в издательствах, проводит общественную деятельность. После 12 лет проживания в Италии, снова возвращается в Москву.</a:t>
            </a:r>
          </a:p>
          <a:p>
            <a:endParaRPr lang="ru-RU" sz="5600" dirty="0" smtClean="0">
              <a:latin typeface="Comic Sans MS" pitchFamily="66" charset="0"/>
            </a:endParaRPr>
          </a:p>
          <a:p>
            <a:r>
              <a:rPr lang="ru-RU" sz="5600" dirty="0" smtClean="0">
                <a:latin typeface="Comic Sans MS" pitchFamily="66" charset="0"/>
              </a:rPr>
              <a:t> К известным произведениям Горького относятся «На дне», «Мещане», «Детство», «Жизнь Клима Самгина», а также многие циклы рассказов.</a:t>
            </a:r>
            <a:endParaRPr lang="ru-RU" sz="5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4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6" y="152097"/>
            <a:ext cx="300870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axim_Gork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8482"/>
            <a:ext cx="2980729" cy="398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gorki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20" y="3188372"/>
            <a:ext cx="3097397" cy="366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38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Краткое содержание пьесы «На дне»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Пьеса содержит в себе как бы два параллельных действия. Первое — социально-бытовое и второе — философское. Оба действия развиваются параллельно, не переплетаясь. В пьесе суще­ствуют как бы два плана: внешний и внутренний.</a:t>
            </a:r>
          </a:p>
          <a:p>
            <a:endParaRPr lang="ru-RU" sz="1400" dirty="0" smtClean="0">
              <a:latin typeface="Comic Sans MS" pitchFamily="66" charset="0"/>
            </a:endParaRPr>
          </a:p>
          <a:p>
            <a:r>
              <a:rPr lang="ru-RU" sz="1400" dirty="0" smtClean="0">
                <a:latin typeface="Comic Sans MS" pitchFamily="66" charset="0"/>
              </a:rPr>
              <a:t>Внешний план. В ночлежном доме, принадлежащем Михаилу Ивановичу Костылеву (54 года) и его жене Василисе </a:t>
            </a:r>
            <a:r>
              <a:rPr lang="ru-RU" sz="1400" dirty="0" err="1" smtClean="0">
                <a:latin typeface="Comic Sans MS" pitchFamily="66" charset="0"/>
              </a:rPr>
              <a:t>Карповне</a:t>
            </a:r>
            <a:r>
              <a:rPr lang="ru-RU" sz="1400" dirty="0" smtClean="0">
                <a:latin typeface="Comic Sans MS" pitchFamily="66" charset="0"/>
              </a:rPr>
              <a:t> (26 лет), живут, по определению автора, «бывшие люди», т. е. люди без твердого социального статуса, а также работающие, но бедняки. Это: Сатин и Актер (обоим под 40 лет), Васька Пепел, вор (28 лет), Андрей </a:t>
            </a:r>
            <a:r>
              <a:rPr lang="ru-RU" sz="1400" dirty="0" err="1" smtClean="0">
                <a:latin typeface="Comic Sans MS" pitchFamily="66" charset="0"/>
              </a:rPr>
              <a:t>Митрич</a:t>
            </a:r>
            <a:r>
              <a:rPr lang="ru-RU" sz="1400" dirty="0" smtClean="0">
                <a:latin typeface="Comic Sans MS" pitchFamily="66" charset="0"/>
              </a:rPr>
              <a:t> Клещ, слесарь (40 лет), его жена Анна (30 лет), Настя, проститутка (24 года), Бубнов (45 лет), Барон (33 года), Алешка (20 лет), Татарин и Кривой Зоб, крючники (возраст не назван). В доме появляются Квашня, торговка пель­менями (под 40 лет) и Медведев, дядя Василисы, полицейский (50 лет). Между ними очень сложные отношения, часто завязываются скандалы. Василиса влюблена в Ваську и подговаривает его убить своего пожилого мужа, чтобы быть единоличной хозяйкой (во второй половине пьесы Васька бьет Костылева и случайно убивает его; Ваську арестовывают). Васька влюблен в Наталью, сестру Василисы (20 лет); Василиса из ревности нещадно бьет сестру. Сатин и Актер (бывший актер провинциальных театров по фамилии Сверчков-Заволжский) — полностью опустившиеся люди, пьяницы, картежники, Сатин еще и шулер. Барон — бывший дворянин, промотавший все состояние и ныне один из наиболее жалких людей ночлежки. Клещ старается зарабатывать своим слесарным инструментом; его жена Анна заболевает и нуждается в лекарствах; в конце пьесы Анна умирает, а Клещ окончательно опускается «на дно».</a:t>
            </a:r>
          </a:p>
          <a:p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185838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8640"/>
            <a:ext cx="8291264" cy="7704856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Comic Sans MS" pitchFamily="66" charset="0"/>
              </a:rPr>
              <a:t>В разгар пьянок и скандалов в ночлежке появляется странник Лука, жалеющий людей. Он обещает многим несбыточное светлое будущее. Анне он предрекает загробное счастье. Актеру рассказывает о бесплатной лечебнице для алкоголиков. Ваське и Наташе советует уйти из дома и т. д. Но в самый напряженный момент Лука фактически сбегает, оставив обнадеженных людей. Актера это доводит до самоубийства. В финале ночлежники поют песню, и когда Сатин слышит о смерти Актера, то досадливо и с горечью говорит: «Эх... Испортил песню... дурак!» Внутренний план. В пьесе сталкиваются две философские «правды»: Луки и Сатина. Ночлежка — своего рода символ оказавшегося в тупике человечества, которое к началу XX в. потеряло веру в Бога, но еще не обрело веры в самоё себя. Отсюда всеобщее чувство безнадежности, отсутствия перспективы, которое, в частности, выражают Актер и Бубнов (резонер-пессимист) в словах: «А что же дальше» и «А ниточки-то гнилые...» Мир обветшал, обессилел, идет к концу. Сатин предпочитает прини­мать эту горькую правду и не лгать ни себе, ни людям. Клещу он предлагает бросить работать. Если все люди бросят работать, то что будет? «С голоду сдохнут...» — отвечает Клещ, но тем самым он лишь раскрывает бессмысленную сущность труда, который направлен только на поддер­жание жизни, а не на привнесение в нее какого-либо смысла. Сатин — своего рода радикал-экзи­стенциалист, человек, принимающий абсурдность мироздания, в котором «Бог умер» (Ницше) и обнажилась Пустота, Ничто. Иного взгляда на мир придерживается Лука. Он считает, что именно страшная бессмыслица жизни должна вызывать особую жалость к человеку. Если для продол­жения жизни человеку нужна ложь, надо ему лгать, его утешать. В противном случае человек не выдержит «правды» и погибнет. Так Лука рассказывает притчу об искателе праведной земли и ученом, который по карте показал ему, что никакой праведной земли нет. Обиженный человек ушел и повесился (параллель с будущей смертью Актера). Лука не просто обычный странник, утешитель, но и философ. По его мнению, человек обязан жить вопреки бессмыслице жизни, ибо он не знает своего будущего, он только странник в мироздании, и даже земля наша в космосе стран­ница. Лука и Сатин спорят. Но Сатин в чем-то приемлет «правду» Луки. Во всяком случае, именно появление Луки провоцирует Сатина на его монолог о Человеке, который он произносит, подражая голосу своего оппонента (принципиальная ремарка в пьесе). Сатин хочет не жалеть и утешать человека, но, сказав ему всю правду о бессмысленности жизни, подвигнуть его к самоуважению и бунту против мироздания. Человек, осознав трагедию своего существования, должен не отчаи­ваться, а, напротив, почувствовать свою ценность. Весь смысл мироздания — в нем одном. Другого смысла (например, христианского) — нет. «Человек — это звучит гордо!» «Все в человеке, все для человека».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8219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490066"/>
          </a:xfrm>
        </p:spPr>
        <p:txBody>
          <a:bodyPr/>
          <a:lstStyle/>
          <a:p>
            <a:r>
              <a:rPr lang="ru-RU" dirty="0" smtClean="0"/>
              <a:t>Проблемы пьесы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836712"/>
            <a:ext cx="7924800" cy="5832648"/>
          </a:xfrm>
        </p:spPr>
        <p:txBody>
          <a:bodyPr>
            <a:normAutofit fontScale="92500"/>
          </a:bodyPr>
          <a:lstStyle/>
          <a:p>
            <a:r>
              <a:rPr lang="ru-RU" sz="1800" dirty="0">
                <a:latin typeface="Comic Sans MS" pitchFamily="66" charset="0"/>
              </a:rPr>
              <a:t> </a:t>
            </a:r>
            <a:r>
              <a:rPr lang="ru-RU" sz="2800" dirty="0">
                <a:latin typeface="Comic Sans MS" pitchFamily="66" charset="0"/>
              </a:rPr>
              <a:t>В пьесе “На дне” Горький показывает людей, сломленных жизнью, обреченных на гибель. Проблематика произведения раскрывается не столько в действии (мир ночлежки как бы застыл, событий происходит не так уж много), сколько в разговорах персонажей. Основной философской проблемой является спор о правде. Эти споры ведутся между обитателями ночлежки на протяжении всей пьесы и, прежде всего, между Лукой и </a:t>
            </a:r>
            <a:r>
              <a:rPr lang="ru-RU" sz="2800" dirty="0" err="1">
                <a:latin typeface="Comic Sans MS" pitchFamily="66" charset="0"/>
              </a:rPr>
              <a:t>Сатиным</a:t>
            </a:r>
            <a:r>
              <a:rPr lang="ru-RU" sz="2800" dirty="0">
                <a:latin typeface="Comic Sans MS" pitchFamily="66" charset="0"/>
              </a:rPr>
              <a:t>. Напрямую Лука и Сатин не сталкиваются, но всей логикой развития сюжета сталкиваются их мировоззрения.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9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61662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latin typeface="Comic Sans MS" pitchFamily="66" charset="0"/>
              </a:rPr>
              <a:t> </a:t>
            </a:r>
            <a:r>
              <a:rPr lang="ru-RU" sz="3200" dirty="0">
                <a:latin typeface="Comic Sans MS" pitchFamily="66" charset="0"/>
              </a:rPr>
              <a:t>Философия Луки основана на том, что вера может и часто должна заменить реальную правду, так как помогает человеку уйти от страшной реальности в мир прекрасных иллюзий. И действительно, с приходом странника атмосфера в ночлежке стала человечнее. Старик стремится дать погибающим людям хоть какую-то надежду, утверждает, что люди живут для лучшего, утешает их и одновременно пытается разбудить в каждом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78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latin typeface="Comic Sans MS" pitchFamily="66" charset="0"/>
              </a:rPr>
              <a:t>. </a:t>
            </a:r>
            <a:r>
              <a:rPr lang="ru-RU" sz="3200" dirty="0">
                <a:latin typeface="Comic Sans MS" pitchFamily="66" charset="0"/>
              </a:rPr>
              <a:t>Анну успокаивает разговорами о блаженной тишине после смерти, Пепла соблазняет картинами свободной жизни в Сибири, Наташу — возможной любовью, Актеру рассказывает о лечебнице от алкоголизма, и тот верит и преображается: “Я сегодня — работал, мел улицу, а водки — не пил!” Рассказывая притчу о праведной земле, Лука показывает, насколько спасительна иногда для людей ложь и опасна правда.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2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omic Sans MS" pitchFamily="66" charset="0"/>
              </a:rPr>
              <a:t>лучше розовые очки, чем страшная реальность. Но в самый важный момент для обитателей ночлежки, когда у многих зародилась вера во что-то лучшее, старик исчезает. Разбуженные Лукой люди вступают в конфликт с внешним миром и изменить свое плачевное положение не могут: Актер — повесился, Пепел — в тюрьме, Анна — умерла. Этим трагичным финалом Горький показывает, что Лука был не прав. Розовые очки разбиваются при встрече со страшной реальностью, и та кажется еще страшнее, поскольку уходит вера. </a:t>
            </a:r>
          </a:p>
        </p:txBody>
      </p:sp>
    </p:spTree>
    <p:extLst>
      <p:ext uri="{BB962C8B-B14F-4D97-AF65-F5344CB8AC3E}">
        <p14:creationId xmlns:p14="http://schemas.microsoft.com/office/powerpoint/2010/main" val="231433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199</TotalTime>
  <Words>1571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Горизонт</vt:lpstr>
      <vt:lpstr>Максим Горький</vt:lpstr>
      <vt:lpstr>Краткая биография М. Горького</vt:lpstr>
      <vt:lpstr>Презентация PowerPoint</vt:lpstr>
      <vt:lpstr>Краткое содержание пьесы «На дне»</vt:lpstr>
      <vt:lpstr>Презентация PowerPoint</vt:lpstr>
      <vt:lpstr>Проблемы пьесы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Конец!!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Максим Горкий</dc:title>
  <dc:creator>Пользователь Windows</dc:creator>
  <cp:lastModifiedBy>Измайлова</cp:lastModifiedBy>
  <cp:revision>9</cp:revision>
  <dcterms:created xsi:type="dcterms:W3CDTF">2013-03-27T09:45:54Z</dcterms:created>
  <dcterms:modified xsi:type="dcterms:W3CDTF">2015-04-18T00:51:25Z</dcterms:modified>
</cp:coreProperties>
</file>