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932-242D-44F1-AB4B-77295F17EF9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1D9D-B8A3-437C-A59D-73A6595BB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1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7932-242D-44F1-AB4B-77295F17EF9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B1D9D-B8A3-437C-A59D-73A6595BB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0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0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6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4113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6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81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Министерство</dc:creator>
  <cp:lastModifiedBy>Министерство</cp:lastModifiedBy>
  <cp:revision>1</cp:revision>
  <dcterms:created xsi:type="dcterms:W3CDTF">2018-04-17T01:01:11Z</dcterms:created>
  <dcterms:modified xsi:type="dcterms:W3CDTF">2018-04-17T01:01:11Z</dcterms:modified>
</cp:coreProperties>
</file>